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C06EF5-B2DC-0288-E0AC-072D1E94D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76BB73-7D2D-2C86-6100-F1BC96900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B8A8C7-28CD-24A1-4793-514A88DF2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8A171C-114C-317D-E42A-87F691D4F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350A56-D7FF-0494-A256-1D2717636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349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E560B-2A0E-9228-E521-287BC3C9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801DE3C-E8B5-3103-D2DF-A3A9FC259F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8E11FD-5E7C-D360-2078-B4CFDD675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96A2E-6C6F-B6A8-6581-78812A755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36878D-53A0-0EF1-E6C4-7F11F9BEF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703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11B315-5CE9-31E1-F824-F99648475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0FDC44-7CE7-B532-B01C-069855A1F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81F494-7475-3207-51B8-F2F39A0C8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57D699-8DED-6D02-BAC0-99E33B502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690D16-3E7D-82F3-D066-B32A40D05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072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61D150-DDA5-8089-71E9-7ACF9822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748A8A-7EE2-ED4A-9291-5EE87D1E8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11E9EA-39D8-6BFE-4DBD-EC311A80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E16E6F-886A-1102-F085-7CCE8C644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C00141-8AE8-AF4F-8C55-85AD5A412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417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7B4FA4-C078-7CC3-3B39-E5B32F21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155C23-30C8-ACBC-B86A-8C9B778EA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BC75C6-1E22-FF24-45CA-1E1B57BA2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0A0D16-EBA0-FC58-5750-1AE61E0BE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470E60-22E6-2344-461D-B073F857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014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391A2-2F44-C0E8-FEC3-3A8E7FDC5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3AEFA3-0BB3-35A2-8720-6EAC8056B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D033C9-1A75-0164-DC1B-AE5C14262D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0CCBAE-7FF2-4A67-A2FD-6C424A77C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40D5717-B131-6290-A472-12D5A4A4B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B0891A-AD58-A00A-71C4-1304944CB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53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67EAA3-319B-9D8D-E7C7-DAB36C7F8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F1458A-C2E9-1382-858B-7B50603AC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9F1A060-2995-BB52-D225-1D37E4328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39731BC-88A2-A578-EE7E-59A04D218E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2315DD1-A010-4773-EA10-96501B9D68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AD3D077-6F4C-1157-76FC-BE4692375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B1BC00-7D47-6B7B-1C76-FAFD5632D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1B64B24-D206-C701-EC67-EC9FA9BA7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46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8421E-5682-29CD-0650-64E4EB2E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C1C580-CFF0-A9B8-4665-9E92AA5CE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328BE6-FC96-9794-3E1D-25F2DF9A7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9A36BC2-C044-B89F-FF20-D78234FA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587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D1945A5-8EE7-2263-A414-8E7519CF8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89EE6CA-5524-4FB5-A680-9A5FDE8BB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DC5F67-011A-CF71-EB28-42199395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934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2762D8-5925-0410-8953-0C59DE3B5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C1FD48-5AC9-7C1A-1B1A-B1F04A151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2C3323E-5710-2236-D234-C07E92F6D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C114FA-B454-D7D2-BE5C-9D409A289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4CCE8B0-B83F-3FE6-4339-4BAF0072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85D5DE9-81F8-A455-03D6-3FD7CA6D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748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15380-299D-C11D-60AE-65BFF05D9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EE80593-854A-D535-3D52-FE8831D4A1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D86F3B3-FCF0-22EA-E783-E95DFD6DD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42E050-B95F-22D0-9A88-FAE3C2FDA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FF2165-B389-5BFA-293D-3163346D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8B19495-A57C-1F65-15D2-651DA440A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793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CE7AA2-AC6C-F2E0-EC19-9CA2E66E7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EBDDBD-DAC5-DA75-8AE3-EF99AC1AB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63CD03-9243-0862-9D9A-95F5B0DE7B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96DF4-F0DE-47AC-B111-BD8BB05926E6}" type="datetimeFigureOut">
              <a:rPr lang="es-CO" smtClean="0"/>
              <a:t>26/04/2023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E3BABE-BF56-7EEA-0741-7840ABDFF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60DC18-0CD9-66BB-5B3F-3BC578009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D385-A912-4A0C-B11E-63914952D08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154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52CB2E5-F03B-F1B8-F182-832B8E491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29" y="844731"/>
            <a:ext cx="2417799" cy="3962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8B6CB92-6A74-3735-AECB-287713671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956" y="844731"/>
            <a:ext cx="2417799" cy="3962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79A7051-B83F-034E-4588-0C2155BDA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287" y="701039"/>
            <a:ext cx="2417799" cy="39624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191E0F8-9181-95AA-E744-9B26413BE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461" y="695325"/>
            <a:ext cx="2264229" cy="396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3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8B6CB92-6A74-3735-AECB-287713671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956" y="844731"/>
            <a:ext cx="2417799" cy="39624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647F4C-D53D-C4F8-2BF9-81E4E13E1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35" y="844732"/>
            <a:ext cx="224984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1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Martinez, Maria</dc:creator>
  <cp:lastModifiedBy>Baquero, Miguel</cp:lastModifiedBy>
  <cp:revision>1</cp:revision>
  <dcterms:created xsi:type="dcterms:W3CDTF">2023-04-25T14:37:54Z</dcterms:created>
  <dcterms:modified xsi:type="dcterms:W3CDTF">2023-04-26T15:20:21Z</dcterms:modified>
</cp:coreProperties>
</file>